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7" r:id="rId4"/>
    <p:sldId id="259" r:id="rId5"/>
    <p:sldId id="260" r:id="rId6"/>
    <p:sldId id="263" r:id="rId7"/>
    <p:sldId id="268" r:id="rId8"/>
    <p:sldId id="269" r:id="rId9"/>
    <p:sldId id="266" r:id="rId10"/>
    <p:sldId id="267" r:id="rId11"/>
    <p:sldId id="261" r:id="rId12"/>
    <p:sldId id="262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13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3292EE-FEB5-4FEC-BFB2-511373A9A9F8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7D29D58-9F9D-49C4-967E-A6BB2DF82060}">
      <dgm:prSet phldrT="[Текст]"/>
      <dgm:spPr/>
      <dgm:t>
        <a:bodyPr/>
        <a:lstStyle/>
        <a:p>
          <a:r>
            <a:rPr lang="ru-RU" i="1" dirty="0" err="1" smtClean="0">
              <a:latin typeface="Times New Roman" pitchFamily="18" charset="0"/>
              <a:cs typeface="Times New Roman" pitchFamily="18" charset="0"/>
            </a:rPr>
            <a:t>Коммуникативтік</a:t>
          </a:r>
          <a:r>
            <a:rPr lang="ru-RU" i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i="1" dirty="0" err="1" smtClean="0">
              <a:latin typeface="Times New Roman" pitchFamily="18" charset="0"/>
              <a:cs typeface="Times New Roman" pitchFamily="18" charset="0"/>
            </a:rPr>
            <a:t>яғни</a:t>
          </a:r>
          <a:r>
            <a:rPr lang="ru-RU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i="1" dirty="0" err="1" smtClean="0">
              <a:latin typeface="Times New Roman" pitchFamily="18" charset="0"/>
              <a:cs typeface="Times New Roman" pitchFamily="18" charset="0"/>
            </a:rPr>
            <a:t>жақындасу</a:t>
          </a:r>
          <a:r>
            <a:rPr lang="ru-RU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i="1" dirty="0" err="1" smtClean="0">
              <a:latin typeface="Times New Roman" pitchFamily="18" charset="0"/>
              <a:cs typeface="Times New Roman" pitchFamily="18" charset="0"/>
            </a:rPr>
            <a:t>жағы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D326862-A7B8-4F1B-8EBB-C190BC1AA722}" type="parTrans" cxnId="{24AAAD71-6671-4DE2-B38A-1EC62B625D18}">
      <dgm:prSet/>
      <dgm:spPr/>
      <dgm:t>
        <a:bodyPr/>
        <a:lstStyle/>
        <a:p>
          <a:endParaRPr lang="ru-RU"/>
        </a:p>
      </dgm:t>
    </dgm:pt>
    <dgm:pt modelId="{3269C49A-552C-4D17-BCD5-48EA91C88247}" type="sibTrans" cxnId="{24AAAD71-6671-4DE2-B38A-1EC62B625D18}">
      <dgm:prSet/>
      <dgm:spPr/>
      <dgm:t>
        <a:bodyPr/>
        <a:lstStyle/>
        <a:p>
          <a:endParaRPr lang="ru-RU"/>
        </a:p>
      </dgm:t>
    </dgm:pt>
    <dgm:pt modelId="{69DF23DE-BD0C-4762-A3CB-20F07899ED7A}">
      <dgm:prSet phldrT="[Текст]"/>
      <dgm:spPr/>
      <dgm:t>
        <a:bodyPr/>
        <a:lstStyle/>
        <a:p>
          <a:endParaRPr lang="ru-RU" i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i="1" dirty="0" err="1" smtClean="0">
              <a:latin typeface="Times New Roman" pitchFamily="18" charset="0"/>
              <a:cs typeface="Times New Roman" pitchFamily="18" charset="0"/>
            </a:rPr>
            <a:t>Интерактивтік</a:t>
          </a:r>
          <a:r>
            <a:rPr lang="ru-RU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i="1" dirty="0" err="1" smtClean="0">
              <a:latin typeface="Times New Roman" pitchFamily="18" charset="0"/>
              <a:cs typeface="Times New Roman" pitchFamily="18" charset="0"/>
            </a:rPr>
            <a:t>жағы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dirty="0" smtClean="0">
              <a:latin typeface="Times New Roman" pitchFamily="18" charset="0"/>
              <a:cs typeface="Times New Roman" pitchFamily="18" charset="0"/>
            </a:rPr>
          </a:b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CDBAA53-BFBE-4601-AB8C-ACA2AA28C2A9}" type="parTrans" cxnId="{4DDC0EB6-0100-449F-AA31-0C847ECB67BC}">
      <dgm:prSet/>
      <dgm:spPr/>
      <dgm:t>
        <a:bodyPr/>
        <a:lstStyle/>
        <a:p>
          <a:endParaRPr lang="ru-RU"/>
        </a:p>
      </dgm:t>
    </dgm:pt>
    <dgm:pt modelId="{9EBA1FA2-37D9-4847-B685-9C6B310B9ACD}" type="sibTrans" cxnId="{4DDC0EB6-0100-449F-AA31-0C847ECB67BC}">
      <dgm:prSet/>
      <dgm:spPr/>
      <dgm:t>
        <a:bodyPr/>
        <a:lstStyle/>
        <a:p>
          <a:endParaRPr lang="ru-RU"/>
        </a:p>
      </dgm:t>
    </dgm:pt>
    <dgm:pt modelId="{088CB2A1-9EBC-439C-9AD6-ED0D6AEB67C0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i="1" dirty="0" smtClean="0">
            <a:latin typeface="Times New Roman" pitchFamily="18" charset="0"/>
            <a:cs typeface="Times New Roman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i="1" dirty="0" smtClean="0">
            <a:latin typeface="Times New Roman" pitchFamily="18" charset="0"/>
            <a:cs typeface="Times New Roman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i="1" dirty="0" err="1" smtClean="0">
              <a:latin typeface="Times New Roman" pitchFamily="18" charset="0"/>
              <a:cs typeface="Times New Roman" pitchFamily="18" charset="0"/>
            </a:rPr>
            <a:t>Перцептік</a:t>
          </a:r>
          <a:r>
            <a:rPr lang="ru-RU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i="1" dirty="0" err="1" smtClean="0">
              <a:latin typeface="Times New Roman" pitchFamily="18" charset="0"/>
              <a:cs typeface="Times New Roman" pitchFamily="18" charset="0"/>
            </a:rPr>
            <a:t>жағы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br>
            <a:rPr lang="ru-RU" dirty="0" smtClean="0">
              <a:latin typeface="Times New Roman" pitchFamily="18" charset="0"/>
              <a:cs typeface="Times New Roman" pitchFamily="18" charset="0"/>
            </a:rPr>
          </a:br>
          <a:endParaRPr lang="ru-RU" dirty="0" smtClean="0">
            <a:latin typeface="Times New Roman" pitchFamily="18" charset="0"/>
            <a:cs typeface="Times New Roman" pitchFamily="18" charset="0"/>
          </a:endParaRP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D629E3A-8851-4568-9752-20600072B46B}" type="parTrans" cxnId="{D1A6B3FE-5588-4A45-8687-64D8A09B64A9}">
      <dgm:prSet/>
      <dgm:spPr/>
      <dgm:t>
        <a:bodyPr/>
        <a:lstStyle/>
        <a:p>
          <a:endParaRPr lang="ru-RU"/>
        </a:p>
      </dgm:t>
    </dgm:pt>
    <dgm:pt modelId="{52C0BFF8-56D4-4FBB-B242-C6A33EDD8375}" type="sibTrans" cxnId="{D1A6B3FE-5588-4A45-8687-64D8A09B64A9}">
      <dgm:prSet/>
      <dgm:spPr/>
      <dgm:t>
        <a:bodyPr/>
        <a:lstStyle/>
        <a:p>
          <a:endParaRPr lang="ru-RU"/>
        </a:p>
      </dgm:t>
    </dgm:pt>
    <dgm:pt modelId="{D990BBB9-337B-4A7C-8F42-8C8C2C7B590E}" type="pres">
      <dgm:prSet presAssocID="{633292EE-FEB5-4FEC-BFB2-511373A9A9F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2DBA42-7D75-4324-B6B7-B9BA073C9606}" type="pres">
      <dgm:prSet presAssocID="{37D29D58-9F9D-49C4-967E-A6BB2DF82060}" presName="parentLin" presStyleCnt="0"/>
      <dgm:spPr/>
    </dgm:pt>
    <dgm:pt modelId="{F111E4CD-D9F7-4039-A7B7-647DCE56B7C7}" type="pres">
      <dgm:prSet presAssocID="{37D29D58-9F9D-49C4-967E-A6BB2DF8206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AB379E4-60A3-47F2-8336-CC13D55E6BCC}" type="pres">
      <dgm:prSet presAssocID="{37D29D58-9F9D-49C4-967E-A6BB2DF82060}" presName="parentText" presStyleLbl="node1" presStyleIdx="0" presStyleCnt="3" custLinFactNeighborX="2262" custLinFactNeighborY="10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7E4D7B-69D5-4BA8-99FE-8FC4C92A15AF}" type="pres">
      <dgm:prSet presAssocID="{37D29D58-9F9D-49C4-967E-A6BB2DF82060}" presName="negativeSpace" presStyleCnt="0"/>
      <dgm:spPr/>
    </dgm:pt>
    <dgm:pt modelId="{F5E97EC4-7101-4B0A-83EE-8F7409BD94B4}" type="pres">
      <dgm:prSet presAssocID="{37D29D58-9F9D-49C4-967E-A6BB2DF82060}" presName="childText" presStyleLbl="conFgAcc1" presStyleIdx="0" presStyleCnt="3">
        <dgm:presLayoutVars>
          <dgm:bulletEnabled val="1"/>
        </dgm:presLayoutVars>
      </dgm:prSet>
      <dgm:spPr/>
    </dgm:pt>
    <dgm:pt modelId="{5A5FD4AC-1B97-4B59-9AD3-7C54CDF1D3AD}" type="pres">
      <dgm:prSet presAssocID="{3269C49A-552C-4D17-BCD5-48EA91C88247}" presName="spaceBetweenRectangles" presStyleCnt="0"/>
      <dgm:spPr/>
    </dgm:pt>
    <dgm:pt modelId="{4493C376-DF3F-4D74-B183-8994973186EF}" type="pres">
      <dgm:prSet presAssocID="{69DF23DE-BD0C-4762-A3CB-20F07899ED7A}" presName="parentLin" presStyleCnt="0"/>
      <dgm:spPr/>
    </dgm:pt>
    <dgm:pt modelId="{EC4351DB-E267-4AE4-8397-8E226EC2A848}" type="pres">
      <dgm:prSet presAssocID="{69DF23DE-BD0C-4762-A3CB-20F07899ED7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91F759D-D5F9-4BD0-867C-A7CAE844E6D2}" type="pres">
      <dgm:prSet presAssocID="{69DF23DE-BD0C-4762-A3CB-20F07899ED7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767BF1-6149-4BEB-BB8E-21D3785F54E7}" type="pres">
      <dgm:prSet presAssocID="{69DF23DE-BD0C-4762-A3CB-20F07899ED7A}" presName="negativeSpace" presStyleCnt="0"/>
      <dgm:spPr/>
    </dgm:pt>
    <dgm:pt modelId="{A5765955-3514-4EBF-8E20-CE983CC900ED}" type="pres">
      <dgm:prSet presAssocID="{69DF23DE-BD0C-4762-A3CB-20F07899ED7A}" presName="childText" presStyleLbl="conFgAcc1" presStyleIdx="1" presStyleCnt="3">
        <dgm:presLayoutVars>
          <dgm:bulletEnabled val="1"/>
        </dgm:presLayoutVars>
      </dgm:prSet>
      <dgm:spPr/>
    </dgm:pt>
    <dgm:pt modelId="{5A54BEE9-B9B6-47AE-847B-2481E4F1C89B}" type="pres">
      <dgm:prSet presAssocID="{9EBA1FA2-37D9-4847-B685-9C6B310B9ACD}" presName="spaceBetweenRectangles" presStyleCnt="0"/>
      <dgm:spPr/>
    </dgm:pt>
    <dgm:pt modelId="{D07447D4-8CC9-415E-ADEB-042E6DE3F636}" type="pres">
      <dgm:prSet presAssocID="{088CB2A1-9EBC-439C-9AD6-ED0D6AEB67C0}" presName="parentLin" presStyleCnt="0"/>
      <dgm:spPr/>
    </dgm:pt>
    <dgm:pt modelId="{29BE4257-CFE6-47BD-92DF-A3864CA5014C}" type="pres">
      <dgm:prSet presAssocID="{088CB2A1-9EBC-439C-9AD6-ED0D6AEB67C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E15C2F5-F0EB-48D8-8FAF-870B858BFEB1}" type="pres">
      <dgm:prSet presAssocID="{088CB2A1-9EBC-439C-9AD6-ED0D6AEB67C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2854C1-FC30-444F-B164-49CE01C6433B}" type="pres">
      <dgm:prSet presAssocID="{088CB2A1-9EBC-439C-9AD6-ED0D6AEB67C0}" presName="negativeSpace" presStyleCnt="0"/>
      <dgm:spPr/>
    </dgm:pt>
    <dgm:pt modelId="{D123570F-5C49-4C24-8AEA-FCD7E61A0839}" type="pres">
      <dgm:prSet presAssocID="{088CB2A1-9EBC-439C-9AD6-ED0D6AEB67C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1A6B3FE-5588-4A45-8687-64D8A09B64A9}" srcId="{633292EE-FEB5-4FEC-BFB2-511373A9A9F8}" destId="{088CB2A1-9EBC-439C-9AD6-ED0D6AEB67C0}" srcOrd="2" destOrd="0" parTransId="{5D629E3A-8851-4568-9752-20600072B46B}" sibTransId="{52C0BFF8-56D4-4FBB-B242-C6A33EDD8375}"/>
    <dgm:cxn modelId="{3E042078-D093-4B96-8634-AFE4B26FD760}" type="presOf" srcId="{69DF23DE-BD0C-4762-A3CB-20F07899ED7A}" destId="{A91F759D-D5F9-4BD0-867C-A7CAE844E6D2}" srcOrd="1" destOrd="0" presId="urn:microsoft.com/office/officeart/2005/8/layout/list1"/>
    <dgm:cxn modelId="{9B82705B-7DFC-42E3-B699-618D71532636}" type="presOf" srcId="{088CB2A1-9EBC-439C-9AD6-ED0D6AEB67C0}" destId="{6E15C2F5-F0EB-48D8-8FAF-870B858BFEB1}" srcOrd="1" destOrd="0" presId="urn:microsoft.com/office/officeart/2005/8/layout/list1"/>
    <dgm:cxn modelId="{EC664A10-E087-4FAC-B0E3-1BFE46C49297}" type="presOf" srcId="{633292EE-FEB5-4FEC-BFB2-511373A9A9F8}" destId="{D990BBB9-337B-4A7C-8F42-8C8C2C7B590E}" srcOrd="0" destOrd="0" presId="urn:microsoft.com/office/officeart/2005/8/layout/list1"/>
    <dgm:cxn modelId="{24AAAD71-6671-4DE2-B38A-1EC62B625D18}" srcId="{633292EE-FEB5-4FEC-BFB2-511373A9A9F8}" destId="{37D29D58-9F9D-49C4-967E-A6BB2DF82060}" srcOrd="0" destOrd="0" parTransId="{0D326862-A7B8-4F1B-8EBB-C190BC1AA722}" sibTransId="{3269C49A-552C-4D17-BCD5-48EA91C88247}"/>
    <dgm:cxn modelId="{4DDC0EB6-0100-449F-AA31-0C847ECB67BC}" srcId="{633292EE-FEB5-4FEC-BFB2-511373A9A9F8}" destId="{69DF23DE-BD0C-4762-A3CB-20F07899ED7A}" srcOrd="1" destOrd="0" parTransId="{2CDBAA53-BFBE-4601-AB8C-ACA2AA28C2A9}" sibTransId="{9EBA1FA2-37D9-4847-B685-9C6B310B9ACD}"/>
    <dgm:cxn modelId="{FE254524-B06D-48D7-9598-5CCCAB0D7FD1}" type="presOf" srcId="{37D29D58-9F9D-49C4-967E-A6BB2DF82060}" destId="{F111E4CD-D9F7-4039-A7B7-647DCE56B7C7}" srcOrd="0" destOrd="0" presId="urn:microsoft.com/office/officeart/2005/8/layout/list1"/>
    <dgm:cxn modelId="{8867F9B2-F7C5-4229-92CB-F11CA9048F5F}" type="presOf" srcId="{088CB2A1-9EBC-439C-9AD6-ED0D6AEB67C0}" destId="{29BE4257-CFE6-47BD-92DF-A3864CA5014C}" srcOrd="0" destOrd="0" presId="urn:microsoft.com/office/officeart/2005/8/layout/list1"/>
    <dgm:cxn modelId="{53D6A75E-8AB6-48AE-8417-931E0C7C80F1}" type="presOf" srcId="{37D29D58-9F9D-49C4-967E-A6BB2DF82060}" destId="{EAB379E4-60A3-47F2-8336-CC13D55E6BCC}" srcOrd="1" destOrd="0" presId="urn:microsoft.com/office/officeart/2005/8/layout/list1"/>
    <dgm:cxn modelId="{03FFA239-7975-4CB1-A5B2-EB43B29B5CEA}" type="presOf" srcId="{69DF23DE-BD0C-4762-A3CB-20F07899ED7A}" destId="{EC4351DB-E267-4AE4-8397-8E226EC2A848}" srcOrd="0" destOrd="0" presId="urn:microsoft.com/office/officeart/2005/8/layout/list1"/>
    <dgm:cxn modelId="{0E86BB80-475C-4418-AF41-081005D6F26C}" type="presParOf" srcId="{D990BBB9-337B-4A7C-8F42-8C8C2C7B590E}" destId="{112DBA42-7D75-4324-B6B7-B9BA073C9606}" srcOrd="0" destOrd="0" presId="urn:microsoft.com/office/officeart/2005/8/layout/list1"/>
    <dgm:cxn modelId="{9500AB57-B0CE-40DF-94D1-FB6E0BE2BB53}" type="presParOf" srcId="{112DBA42-7D75-4324-B6B7-B9BA073C9606}" destId="{F111E4CD-D9F7-4039-A7B7-647DCE56B7C7}" srcOrd="0" destOrd="0" presId="urn:microsoft.com/office/officeart/2005/8/layout/list1"/>
    <dgm:cxn modelId="{0B8ABA41-C0FA-4F94-8703-C20755AF1E2C}" type="presParOf" srcId="{112DBA42-7D75-4324-B6B7-B9BA073C9606}" destId="{EAB379E4-60A3-47F2-8336-CC13D55E6BCC}" srcOrd="1" destOrd="0" presId="urn:microsoft.com/office/officeart/2005/8/layout/list1"/>
    <dgm:cxn modelId="{A413DCC7-F8EB-4CAE-81E2-065B40EC89CD}" type="presParOf" srcId="{D990BBB9-337B-4A7C-8F42-8C8C2C7B590E}" destId="{C97E4D7B-69D5-4BA8-99FE-8FC4C92A15AF}" srcOrd="1" destOrd="0" presId="urn:microsoft.com/office/officeart/2005/8/layout/list1"/>
    <dgm:cxn modelId="{2DA6F583-97AA-480C-83C0-3992787D1776}" type="presParOf" srcId="{D990BBB9-337B-4A7C-8F42-8C8C2C7B590E}" destId="{F5E97EC4-7101-4B0A-83EE-8F7409BD94B4}" srcOrd="2" destOrd="0" presId="urn:microsoft.com/office/officeart/2005/8/layout/list1"/>
    <dgm:cxn modelId="{CC077296-73BD-4DF1-B902-F59458525BBA}" type="presParOf" srcId="{D990BBB9-337B-4A7C-8F42-8C8C2C7B590E}" destId="{5A5FD4AC-1B97-4B59-9AD3-7C54CDF1D3AD}" srcOrd="3" destOrd="0" presId="urn:microsoft.com/office/officeart/2005/8/layout/list1"/>
    <dgm:cxn modelId="{C34B9124-ACFC-44C6-B746-5839100D52D2}" type="presParOf" srcId="{D990BBB9-337B-4A7C-8F42-8C8C2C7B590E}" destId="{4493C376-DF3F-4D74-B183-8994973186EF}" srcOrd="4" destOrd="0" presId="urn:microsoft.com/office/officeart/2005/8/layout/list1"/>
    <dgm:cxn modelId="{50A42907-B551-42F0-BB2B-906EED62E4A4}" type="presParOf" srcId="{4493C376-DF3F-4D74-B183-8994973186EF}" destId="{EC4351DB-E267-4AE4-8397-8E226EC2A848}" srcOrd="0" destOrd="0" presId="urn:microsoft.com/office/officeart/2005/8/layout/list1"/>
    <dgm:cxn modelId="{459D93C8-73B5-4099-A531-9E60D934D757}" type="presParOf" srcId="{4493C376-DF3F-4D74-B183-8994973186EF}" destId="{A91F759D-D5F9-4BD0-867C-A7CAE844E6D2}" srcOrd="1" destOrd="0" presId="urn:microsoft.com/office/officeart/2005/8/layout/list1"/>
    <dgm:cxn modelId="{AD1DB899-AAA4-4D99-9816-E3989F10B947}" type="presParOf" srcId="{D990BBB9-337B-4A7C-8F42-8C8C2C7B590E}" destId="{DD767BF1-6149-4BEB-BB8E-21D3785F54E7}" srcOrd="5" destOrd="0" presId="urn:microsoft.com/office/officeart/2005/8/layout/list1"/>
    <dgm:cxn modelId="{19D45153-A4DF-45C4-BCF9-60582F026B18}" type="presParOf" srcId="{D990BBB9-337B-4A7C-8F42-8C8C2C7B590E}" destId="{A5765955-3514-4EBF-8E20-CE983CC900ED}" srcOrd="6" destOrd="0" presId="urn:microsoft.com/office/officeart/2005/8/layout/list1"/>
    <dgm:cxn modelId="{AF92BFAD-4AE2-4E1C-9840-02CAE8B722F9}" type="presParOf" srcId="{D990BBB9-337B-4A7C-8F42-8C8C2C7B590E}" destId="{5A54BEE9-B9B6-47AE-847B-2481E4F1C89B}" srcOrd="7" destOrd="0" presId="urn:microsoft.com/office/officeart/2005/8/layout/list1"/>
    <dgm:cxn modelId="{3EF0441A-8091-4346-8543-B634F0D545B8}" type="presParOf" srcId="{D990BBB9-337B-4A7C-8F42-8C8C2C7B590E}" destId="{D07447D4-8CC9-415E-ADEB-042E6DE3F636}" srcOrd="8" destOrd="0" presId="urn:microsoft.com/office/officeart/2005/8/layout/list1"/>
    <dgm:cxn modelId="{EF727380-B37A-4B35-919A-8D26B8EA8A17}" type="presParOf" srcId="{D07447D4-8CC9-415E-ADEB-042E6DE3F636}" destId="{29BE4257-CFE6-47BD-92DF-A3864CA5014C}" srcOrd="0" destOrd="0" presId="urn:microsoft.com/office/officeart/2005/8/layout/list1"/>
    <dgm:cxn modelId="{817746A4-D6C3-4D76-8C50-3273C95E7E70}" type="presParOf" srcId="{D07447D4-8CC9-415E-ADEB-042E6DE3F636}" destId="{6E15C2F5-F0EB-48D8-8FAF-870B858BFEB1}" srcOrd="1" destOrd="0" presId="urn:microsoft.com/office/officeart/2005/8/layout/list1"/>
    <dgm:cxn modelId="{3380A07C-9AC2-4124-AB22-A77FBA3DCCC7}" type="presParOf" srcId="{D990BBB9-337B-4A7C-8F42-8C8C2C7B590E}" destId="{4F2854C1-FC30-444F-B164-49CE01C6433B}" srcOrd="9" destOrd="0" presId="urn:microsoft.com/office/officeart/2005/8/layout/list1"/>
    <dgm:cxn modelId="{3FE6B8E6-D974-4F64-8283-116108D401B4}" type="presParOf" srcId="{D990BBB9-337B-4A7C-8F42-8C8C2C7B590E}" destId="{D123570F-5C49-4C24-8AEA-FCD7E61A083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C237EF-9A7D-4B83-8293-304FFDEA4217}" type="doc">
      <dgm:prSet loTypeId="urn:microsoft.com/office/officeart/2005/8/layout/vList6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40237CD-F326-440A-893A-BD0D88604F91}">
      <dgm:prSet phldrT="[Текст]"/>
      <dgm:spPr/>
      <dgm:t>
        <a:bodyPr/>
        <a:lstStyle/>
        <a:p>
          <a:r>
            <a:rPr lang="kk-KZ" dirty="0" smtClean="0">
              <a:latin typeface="Times New Roman" pitchFamily="18" charset="0"/>
              <a:cs typeface="Times New Roman" pitchFamily="18" charset="0"/>
            </a:rPr>
            <a:t>Вербальды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0270E16-4757-4543-B600-C14C7267E421}" type="parTrans" cxnId="{EF2821F7-B7CF-43F6-9CDA-BBD445559F61}">
      <dgm:prSet/>
      <dgm:spPr/>
      <dgm:t>
        <a:bodyPr/>
        <a:lstStyle/>
        <a:p>
          <a:endParaRPr lang="ru-RU"/>
        </a:p>
      </dgm:t>
    </dgm:pt>
    <dgm:pt modelId="{793F37B5-D7C6-4DE7-BB6A-9EBD28BFF58C}" type="sibTrans" cxnId="{EF2821F7-B7CF-43F6-9CDA-BBD445559F61}">
      <dgm:prSet/>
      <dgm:spPr/>
      <dgm:t>
        <a:bodyPr/>
        <a:lstStyle/>
        <a:p>
          <a:endParaRPr lang="ru-RU"/>
        </a:p>
      </dgm:t>
    </dgm:pt>
    <dgm:pt modelId="{F9A2A7D7-C481-4966-8BD0-1C350912F546}">
      <dgm:prSet phldrT="[Текст]"/>
      <dgm:spPr/>
      <dgm:t>
        <a:bodyPr/>
        <a:lstStyle/>
        <a:p>
          <a:endParaRPr lang="ru-RU" dirty="0"/>
        </a:p>
      </dgm:t>
    </dgm:pt>
    <dgm:pt modelId="{C37BD9F4-EB48-454F-A421-BCDE70F5A3D9}" type="parTrans" cxnId="{DF893431-E49C-45D7-9E44-89C1C3586434}">
      <dgm:prSet/>
      <dgm:spPr/>
      <dgm:t>
        <a:bodyPr/>
        <a:lstStyle/>
        <a:p>
          <a:endParaRPr lang="ru-RU"/>
        </a:p>
      </dgm:t>
    </dgm:pt>
    <dgm:pt modelId="{8ECE584A-5546-4116-A8A9-9AEAE94571F2}" type="sibTrans" cxnId="{DF893431-E49C-45D7-9E44-89C1C3586434}">
      <dgm:prSet/>
      <dgm:spPr/>
      <dgm:t>
        <a:bodyPr/>
        <a:lstStyle/>
        <a:p>
          <a:endParaRPr lang="ru-RU"/>
        </a:p>
      </dgm:t>
    </dgm:pt>
    <dgm:pt modelId="{72C1BC39-607D-499E-BA1E-9DAAE0348E8D}">
      <dgm:prSet phldrT="[Текст]"/>
      <dgm:spPr/>
      <dgm:t>
        <a:bodyPr/>
        <a:lstStyle/>
        <a:p>
          <a:r>
            <a:rPr lang="kk-KZ" dirty="0" smtClean="0">
              <a:latin typeface="Times New Roman" pitchFamily="18" charset="0"/>
              <a:cs typeface="Times New Roman" pitchFamily="18" charset="0"/>
            </a:rPr>
            <a:t>Вербальды емес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E5F2625-E879-405C-9AE9-1320683274BB}" type="parTrans" cxnId="{E3CAE8A7-813C-450C-A6AD-CE834C22F792}">
      <dgm:prSet/>
      <dgm:spPr/>
      <dgm:t>
        <a:bodyPr/>
        <a:lstStyle/>
        <a:p>
          <a:endParaRPr lang="ru-RU"/>
        </a:p>
      </dgm:t>
    </dgm:pt>
    <dgm:pt modelId="{E6124196-0272-488A-BBA9-8B0A8D5B2642}" type="sibTrans" cxnId="{E3CAE8A7-813C-450C-A6AD-CE834C22F792}">
      <dgm:prSet/>
      <dgm:spPr/>
      <dgm:t>
        <a:bodyPr/>
        <a:lstStyle/>
        <a:p>
          <a:endParaRPr lang="ru-RU"/>
        </a:p>
      </dgm:t>
    </dgm:pt>
    <dgm:pt modelId="{44B66EEA-F686-4284-86CA-789D7392B953}">
      <dgm:prSet phldrT="[Текст]"/>
      <dgm:spPr/>
      <dgm:t>
        <a:bodyPr/>
        <a:lstStyle/>
        <a:p>
          <a:endParaRPr lang="ru-RU" dirty="0"/>
        </a:p>
      </dgm:t>
    </dgm:pt>
    <dgm:pt modelId="{9B426D89-6FB7-495B-BE36-7A2F4D8C56F6}" type="parTrans" cxnId="{F1267656-57AD-41D1-9668-4FD55D8D21D6}">
      <dgm:prSet/>
      <dgm:spPr/>
      <dgm:t>
        <a:bodyPr/>
        <a:lstStyle/>
        <a:p>
          <a:endParaRPr lang="ru-RU"/>
        </a:p>
      </dgm:t>
    </dgm:pt>
    <dgm:pt modelId="{9968CB5C-C047-44E3-BCA5-426B9D61E232}" type="sibTrans" cxnId="{F1267656-57AD-41D1-9668-4FD55D8D21D6}">
      <dgm:prSet/>
      <dgm:spPr/>
      <dgm:t>
        <a:bodyPr/>
        <a:lstStyle/>
        <a:p>
          <a:endParaRPr lang="ru-RU"/>
        </a:p>
      </dgm:t>
    </dgm:pt>
    <dgm:pt modelId="{B5E0520C-C5D3-4058-98AF-AB076A2491A9}" type="pres">
      <dgm:prSet presAssocID="{2AC237EF-9A7D-4B83-8293-304FFDEA421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C4D8727-27B6-4D0D-937D-6C7F1D827F3F}" type="pres">
      <dgm:prSet presAssocID="{840237CD-F326-440A-893A-BD0D88604F91}" presName="linNode" presStyleCnt="0"/>
      <dgm:spPr/>
    </dgm:pt>
    <dgm:pt modelId="{377B31EE-78E2-42D6-AAC9-6586828DB8DA}" type="pres">
      <dgm:prSet presAssocID="{840237CD-F326-440A-893A-BD0D88604F91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AE553C-A4B3-439B-8988-24C622E6FEFB}" type="pres">
      <dgm:prSet presAssocID="{840237CD-F326-440A-893A-BD0D88604F91}" presName="childShp" presStyleLbl="bgAccFollowNode1" presStyleIdx="0" presStyleCnt="2" custLinFactNeighborX="38125" custLinFactNeighborY="13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27E6FC-DA95-47CA-BE75-5182A619C745}" type="pres">
      <dgm:prSet presAssocID="{793F37B5-D7C6-4DE7-BB6A-9EBD28BFF58C}" presName="spacing" presStyleCnt="0"/>
      <dgm:spPr/>
    </dgm:pt>
    <dgm:pt modelId="{7EB3F2E2-AD9B-4215-B825-48849161B123}" type="pres">
      <dgm:prSet presAssocID="{72C1BC39-607D-499E-BA1E-9DAAE0348E8D}" presName="linNode" presStyleCnt="0"/>
      <dgm:spPr/>
    </dgm:pt>
    <dgm:pt modelId="{71B7F585-0949-498A-A8A0-2964DD9B0773}" type="pres">
      <dgm:prSet presAssocID="{72C1BC39-607D-499E-BA1E-9DAAE0348E8D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7CDE04-EF19-47A0-9B21-17CCF85750D7}" type="pres">
      <dgm:prSet presAssocID="{72C1BC39-607D-499E-BA1E-9DAAE0348E8D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A6D91A-020E-459C-9FC3-1076C13E838C}" type="presOf" srcId="{2AC237EF-9A7D-4B83-8293-304FFDEA4217}" destId="{B5E0520C-C5D3-4058-98AF-AB076A2491A9}" srcOrd="0" destOrd="0" presId="urn:microsoft.com/office/officeart/2005/8/layout/vList6"/>
    <dgm:cxn modelId="{F1267656-57AD-41D1-9668-4FD55D8D21D6}" srcId="{72C1BC39-607D-499E-BA1E-9DAAE0348E8D}" destId="{44B66EEA-F686-4284-86CA-789D7392B953}" srcOrd="0" destOrd="0" parTransId="{9B426D89-6FB7-495B-BE36-7A2F4D8C56F6}" sibTransId="{9968CB5C-C047-44E3-BCA5-426B9D61E232}"/>
    <dgm:cxn modelId="{56018741-E755-46F3-90F8-18E18DAD984B}" type="presOf" srcId="{840237CD-F326-440A-893A-BD0D88604F91}" destId="{377B31EE-78E2-42D6-AAC9-6586828DB8DA}" srcOrd="0" destOrd="0" presId="urn:microsoft.com/office/officeart/2005/8/layout/vList6"/>
    <dgm:cxn modelId="{7B75905C-970B-447A-9DB1-CA8A76A495FB}" type="presOf" srcId="{72C1BC39-607D-499E-BA1E-9DAAE0348E8D}" destId="{71B7F585-0949-498A-A8A0-2964DD9B0773}" srcOrd="0" destOrd="0" presId="urn:microsoft.com/office/officeart/2005/8/layout/vList6"/>
    <dgm:cxn modelId="{EF2821F7-B7CF-43F6-9CDA-BBD445559F61}" srcId="{2AC237EF-9A7D-4B83-8293-304FFDEA4217}" destId="{840237CD-F326-440A-893A-BD0D88604F91}" srcOrd="0" destOrd="0" parTransId="{00270E16-4757-4543-B600-C14C7267E421}" sibTransId="{793F37B5-D7C6-4DE7-BB6A-9EBD28BFF58C}"/>
    <dgm:cxn modelId="{82F8F8B1-E656-4500-ADEE-88E10F99F599}" type="presOf" srcId="{44B66EEA-F686-4284-86CA-789D7392B953}" destId="{677CDE04-EF19-47A0-9B21-17CCF85750D7}" srcOrd="0" destOrd="0" presId="urn:microsoft.com/office/officeart/2005/8/layout/vList6"/>
    <dgm:cxn modelId="{E3CAE8A7-813C-450C-A6AD-CE834C22F792}" srcId="{2AC237EF-9A7D-4B83-8293-304FFDEA4217}" destId="{72C1BC39-607D-499E-BA1E-9DAAE0348E8D}" srcOrd="1" destOrd="0" parTransId="{7E5F2625-E879-405C-9AE9-1320683274BB}" sibTransId="{E6124196-0272-488A-BBA9-8B0A8D5B2642}"/>
    <dgm:cxn modelId="{62B81D60-268F-422D-9613-B93C75EF7365}" type="presOf" srcId="{F9A2A7D7-C481-4966-8BD0-1C350912F546}" destId="{F4AE553C-A4B3-439B-8988-24C622E6FEFB}" srcOrd="0" destOrd="0" presId="urn:microsoft.com/office/officeart/2005/8/layout/vList6"/>
    <dgm:cxn modelId="{DF893431-E49C-45D7-9E44-89C1C3586434}" srcId="{840237CD-F326-440A-893A-BD0D88604F91}" destId="{F9A2A7D7-C481-4966-8BD0-1C350912F546}" srcOrd="0" destOrd="0" parTransId="{C37BD9F4-EB48-454F-A421-BCDE70F5A3D9}" sibTransId="{8ECE584A-5546-4116-A8A9-9AEAE94571F2}"/>
    <dgm:cxn modelId="{CE2DE8D4-1D4E-4481-80FC-8AE706CEF420}" type="presParOf" srcId="{B5E0520C-C5D3-4058-98AF-AB076A2491A9}" destId="{9C4D8727-27B6-4D0D-937D-6C7F1D827F3F}" srcOrd="0" destOrd="0" presId="urn:microsoft.com/office/officeart/2005/8/layout/vList6"/>
    <dgm:cxn modelId="{2DA4CE26-CAA8-4CA3-BDFE-AB957AC3B82E}" type="presParOf" srcId="{9C4D8727-27B6-4D0D-937D-6C7F1D827F3F}" destId="{377B31EE-78E2-42D6-AAC9-6586828DB8DA}" srcOrd="0" destOrd="0" presId="urn:microsoft.com/office/officeart/2005/8/layout/vList6"/>
    <dgm:cxn modelId="{4327B3FC-0EC2-49AA-884D-A539E819B154}" type="presParOf" srcId="{9C4D8727-27B6-4D0D-937D-6C7F1D827F3F}" destId="{F4AE553C-A4B3-439B-8988-24C622E6FEFB}" srcOrd="1" destOrd="0" presId="urn:microsoft.com/office/officeart/2005/8/layout/vList6"/>
    <dgm:cxn modelId="{0287DFA1-5EBC-4292-9E31-BF06EAA5981A}" type="presParOf" srcId="{B5E0520C-C5D3-4058-98AF-AB076A2491A9}" destId="{B127E6FC-DA95-47CA-BE75-5182A619C745}" srcOrd="1" destOrd="0" presId="urn:microsoft.com/office/officeart/2005/8/layout/vList6"/>
    <dgm:cxn modelId="{AF88399B-2943-4B93-B858-C80CB28EE26B}" type="presParOf" srcId="{B5E0520C-C5D3-4058-98AF-AB076A2491A9}" destId="{7EB3F2E2-AD9B-4215-B825-48849161B123}" srcOrd="2" destOrd="0" presId="urn:microsoft.com/office/officeart/2005/8/layout/vList6"/>
    <dgm:cxn modelId="{FEF213C1-39F8-4477-9297-CCD5A84ABC73}" type="presParOf" srcId="{7EB3F2E2-AD9B-4215-B825-48849161B123}" destId="{71B7F585-0949-498A-A8A0-2964DD9B0773}" srcOrd="0" destOrd="0" presId="urn:microsoft.com/office/officeart/2005/8/layout/vList6"/>
    <dgm:cxn modelId="{E17E2EBA-497B-4B00-8E5D-18339774B2CD}" type="presParOf" srcId="{7EB3F2E2-AD9B-4215-B825-48849161B123}" destId="{677CDE04-EF19-47A0-9B21-17CCF85750D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329A2-C963-427C-A27B-730529E30BFB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A9A98-B546-4FDD-BEA8-FB11C7E3F4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304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A9A98-B546-4FDD-BEA8-FB11C7E3F4F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450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robertsoncooper.com/images/communicati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58"/>
            <a:ext cx="9144000" cy="671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3116"/>
            <a:ext cx="8208912" cy="1470025"/>
          </a:xfrm>
          <a:solidFill>
            <a:schemeClr val="lt1">
              <a:alpha val="72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Іскер қарым-қатынастағы конфликтілер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71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expertbaby.ru/wp-content/uploads/Depositphotos_1232900_s-300x2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57" y="2348880"/>
            <a:ext cx="8898339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39604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Адамдар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өзара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бір-біріне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психологиялық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ақпаратты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вербальды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емыс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белгілер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жүйесі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Ақпараттың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көпшілігі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       а)55%дене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қимылы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физиологиялық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қалып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(мимика,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қол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қимылы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)      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     б)40%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дауыс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(интонация, тембр,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диапозон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дауыс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темп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     в)5%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сөздің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мағынасы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қабылдайды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90%көру, 9%есту, 1%т.б.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96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lushnikov-coach.com/wp-content/uploads/2014/04/Kommunikaci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" y="3618024"/>
            <a:ext cx="9144000" cy="322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Интерактивтік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жағы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2088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Интерактивтік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жағы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адамдардың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бірігіп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қызмет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жасауы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стратегиялық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жоспар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құруын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көрсетеді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Қарым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қатынастың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интерактивті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адамаралық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қарым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 - 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қатынастың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адамдардың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бірімен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әрекеттесуімен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аспектілерін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белгілеуге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шартты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термин. </a:t>
            </a:r>
          </a:p>
        </p:txBody>
      </p:sp>
    </p:spTree>
    <p:extLst>
      <p:ext uri="{BB962C8B-B14F-4D97-AF65-F5344CB8AC3E}">
        <p14:creationId xmlns:p14="http://schemas.microsoft.com/office/powerpoint/2010/main" val="327355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culture-shock.ru/wp-content/uploads/2012/11/RelationshipBuild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861048"/>
            <a:ext cx="543609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Перцептік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жағы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Перцептік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жағы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  -  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қарым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қатынасқа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түсіп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тұрған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адамдардың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қабылдауы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Адамдардың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қарым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қатынасқа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түсер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алдында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адекватты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қабылдап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сезінудің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өзара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қарым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қатынас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барысында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сеніммен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түсінісулеріне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маңызы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зор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233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Назарларыңызға рақмет!!!</a:t>
            </a:r>
            <a:endParaRPr lang="ru-RU" sz="8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liubavyshka.ru/_ph/4/2/4150830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22" y="4437112"/>
            <a:ext cx="212407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t0.gstatic.com/images?q=tbn:ANd9GcR_h_SVNg1zES31vYT6_7qFKmWVJ_3Yau9bfAzjPoxJfKmRvl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38" y="16416"/>
            <a:ext cx="283845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st.depositphotos.com/1967477/2538/v/950/depositphotos_25389947-Smiley-emoticon-with-ok-sig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437112"/>
            <a:ext cx="2710889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liubavyshka.ru/_ph/64/2/61045688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437112"/>
            <a:ext cx="30480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us.123rf.com/450wm/yayayoy/yayayoy1111/yayayoy111100013/11275857-%D0%94%D0%B2%D0%B0-%D1%81%D0%BC%D0%B0%D0%B9%D0%BB%D0%B8%D0%BA%D0%B8-%D1%80%D1%83%D0%BA%D0%BE%D0%BF%D0%BE%D0%B6%D0%B0%D1%82%D0%B8%D0%B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6417"/>
            <a:ext cx="428625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903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4newlife.ru/wp-content/uploads/2014/12/razvitie-navikov-kommunikacii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5763"/>
            <a:ext cx="9179361" cy="289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Қарым – қатынас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арым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– қатынас -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адамдардың бір – бірінен күрделі, көптеген түрлі жақындасу процестерін көрсетіп, олардың бірігіп жасайтын іс - әрекеттерінің қажеттіліктерін орындау үшін қолданылады.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12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cs310720.vk.me/v310720716/a656/KqS8n7zJV_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99"/>
          <a:stretch/>
        </p:blipFill>
        <p:spPr bwMode="auto">
          <a:xfrm>
            <a:off x="0" y="2996953"/>
            <a:ext cx="9159849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Қарым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қатынастардың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түрі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8880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Қажетті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қарым – қатынастар (Туған – туысқан арасындағы қарым -қатынас);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kk-KZ" dirty="0">
                <a:latin typeface="Times New Roman" pitchFamily="18" charset="0"/>
                <a:cs typeface="Times New Roman" pitchFamily="18" charset="0"/>
              </a:rPr>
              <a:t>Міндетті қарым – қатынастар (Мұғалім мен оқушы, дәрігер мен сырқат);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kk-KZ" dirty="0">
                <a:latin typeface="Times New Roman" pitchFamily="18" charset="0"/>
                <a:cs typeface="Times New Roman" pitchFamily="18" charset="0"/>
              </a:rPr>
              <a:t>Ынтымақты қарым – қатынастар (Жақсы достар арасындағы қарым - қатынастар)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953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Қарым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қатынастың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үш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жағы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25981332"/>
              </p:ext>
            </p:extLst>
          </p:nvPr>
        </p:nvGraphicFramePr>
        <p:xfrm>
          <a:off x="971600" y="17728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3993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health.ru/wp-content/uploads/2013/12/psixologiya_obshhen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3" y="3284984"/>
            <a:ext cx="5364088" cy="357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Коммуникативтік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жағы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29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Коммуникативтік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жағы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 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қарым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қатынас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адамдар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біріне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ойын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мақсатын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бет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алысын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айыруға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тырысады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процестің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құралына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сөз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сөйлеудегі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ырғақ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мимика (бет,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ауыздың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әртүрлі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қимылы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пантомимика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бүкіл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денедегі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әртүрлі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қимыл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жымдар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жатады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67536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Коммуникацияның 2 түрі: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814211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1157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s408720.vk.me/v408720978/4281/vrbeJvz2Jo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2944"/>
            <a:ext cx="914400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Вербальды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коммуникация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00201"/>
            <a:ext cx="8219256" cy="254888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Вербальды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коммуникацияда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белгілер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жүйесі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сөз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қолданылады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Сөз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табиғи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дыбыстық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яғни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фонетикалық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белгілер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жүйесі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пайдаланылады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Сөз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коммуникативтік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қарым-қатынастың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маңызды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құралы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американ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зерттеушісі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Г.Ласуэллдің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коммуникативтік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процесінің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элементтен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тұрады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3501008"/>
            <a:ext cx="6480720" cy="1635011"/>
          </a:xfrm>
          <a:prstGeom prst="rect">
            <a:avLst/>
          </a:prstGeom>
          <a:solidFill>
            <a:schemeClr val="lt1">
              <a:alpha val="73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 (хабар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беруші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)- Коммуникатор.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	2. Не ?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беріліп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– Хабар(текст).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	3.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Қалай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жолмен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беріліп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	4.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Кімге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 (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бағытталған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хабар)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Аудито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	5.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тиімділікпен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Тиімділігі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       </a:t>
            </a:r>
          </a:p>
        </p:txBody>
      </p:sp>
    </p:spTree>
    <p:extLst>
      <p:ext uri="{BB962C8B-B14F-4D97-AF65-F5344CB8AC3E}">
        <p14:creationId xmlns:p14="http://schemas.microsoft.com/office/powerpoint/2010/main" val="3368758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psychologos.ru/images/kommunikaciya_13781822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6184"/>
            <a:ext cx="9144000" cy="269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Сөздің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тиімділігін арттырудың 3 типі бар:</a:t>
            </a:r>
            <a:br>
              <a:rPr lang="kk-KZ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84983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Ашық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коммуникатор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айтылған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ойдың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жақтаушысы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екенін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ашық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айтады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Алшақ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коммуникатор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қарама-қарсы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көзқарасты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салыстырып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екеуінен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алшақ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ұстайды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Жабық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коммуникатор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көзқарасын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білдірмейді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кейде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арнайы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әдістерді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қолданып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жасыруға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тырысады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    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218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yl.ru/misc/i/ai/168009/6280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56993"/>
            <a:ext cx="9176494" cy="351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Вербальды емес коммуникация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0529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Вербальды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коммуникацияның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ішінен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оптикалық-кинетикалық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белгілер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жүйесіне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мимика,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қол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қимылы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жатады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Мимика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дегеніміз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қарым-қатынас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кезіндегі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беттің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құбылысы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Ым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ишара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дегеніміз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психикалық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күйді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байқататын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әлеуметтік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қалыптасып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қалған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қимыл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қимылы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психологиялық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ақпарат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берудің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көзі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Көптеген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қимылдарына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қарай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адамдардың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қалпын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жағдайын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озара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қатынасын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байқауға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2591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265</Words>
  <Application>Microsoft Office PowerPoint</Application>
  <PresentationFormat>Экран (4:3)</PresentationFormat>
  <Paragraphs>39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Тема Office</vt:lpstr>
      <vt:lpstr>Іскер қарым-қатынастағы конфликтілер</vt:lpstr>
      <vt:lpstr>Қарым – қатынас </vt:lpstr>
      <vt:lpstr>Қарым – қатынастардың 3 түрі:</vt:lpstr>
      <vt:lpstr>Қарым – қатынастың үш жағы:</vt:lpstr>
      <vt:lpstr>Коммуникативтік жағы</vt:lpstr>
      <vt:lpstr>Коммуникацияның 2 түрі:</vt:lpstr>
      <vt:lpstr>Вербальды коммуникация</vt:lpstr>
      <vt:lpstr> Сөздің тиімділігін арттырудың 3 типі бар: </vt:lpstr>
      <vt:lpstr>Вербальды емес коммуникация</vt:lpstr>
      <vt:lpstr>Презентация PowerPoint</vt:lpstr>
      <vt:lpstr>Интерактивтік жағы</vt:lpstr>
      <vt:lpstr>Перцептік жағы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Қарым-қатынас психологиясы</dc:title>
  <dc:creator>Эльнура</dc:creator>
  <cp:lastModifiedBy>kaz kaz</cp:lastModifiedBy>
  <cp:revision>10</cp:revision>
  <dcterms:modified xsi:type="dcterms:W3CDTF">2018-10-27T07:59:57Z</dcterms:modified>
</cp:coreProperties>
</file>